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3"/>
    <p:sldMasterId id="2147483690" r:id="rId4"/>
  </p:sldMasterIdLst>
  <p:notesMasterIdLst>
    <p:notesMasterId r:id="rId35"/>
  </p:notesMasterIdLst>
  <p:sldIdLst>
    <p:sldId id="256" r:id="rId5"/>
    <p:sldId id="257" r:id="rId6"/>
    <p:sldId id="258" r:id="rId7"/>
    <p:sldId id="282" r:id="rId8"/>
    <p:sldId id="286" r:id="rId9"/>
    <p:sldId id="259" r:id="rId10"/>
    <p:sldId id="260" r:id="rId11"/>
    <p:sldId id="261" r:id="rId12"/>
    <p:sldId id="262" r:id="rId13"/>
    <p:sldId id="263" r:id="rId14"/>
    <p:sldId id="264" r:id="rId15"/>
    <p:sldId id="287" r:id="rId16"/>
    <p:sldId id="285" r:id="rId17"/>
    <p:sldId id="265" r:id="rId18"/>
    <p:sldId id="276" r:id="rId19"/>
    <p:sldId id="277" r:id="rId20"/>
    <p:sldId id="278" r:id="rId21"/>
    <p:sldId id="267" r:id="rId22"/>
    <p:sldId id="268" r:id="rId23"/>
    <p:sldId id="269" r:id="rId24"/>
    <p:sldId id="288" r:id="rId25"/>
    <p:sldId id="266" r:id="rId26"/>
    <p:sldId id="279" r:id="rId27"/>
    <p:sldId id="290" r:id="rId28"/>
    <p:sldId id="275" r:id="rId29"/>
    <p:sldId id="291" r:id="rId30"/>
    <p:sldId id="280" r:id="rId31"/>
    <p:sldId id="281" r:id="rId32"/>
    <p:sldId id="284" r:id="rId33"/>
    <p:sldId id="28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169" autoAdjust="0"/>
  </p:normalViewPr>
  <p:slideViewPr>
    <p:cSldViewPr snapToGrid="0">
      <p:cViewPr varScale="1">
        <p:scale>
          <a:sx n="96" d="100"/>
          <a:sy n="96" d="100"/>
        </p:scale>
        <p:origin x="10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500BE-3A3D-4F18-BD29-7C8B504F50C7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6289C-19C8-4F84-A9C5-503BEE857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33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https://visualstudiogallery.msdn.microsoft.com/bc561769-36ff-4a40-9504-e266e8706f93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6289C-19C8-4F84-A9C5-503BEE8575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78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6289C-19C8-4F84-A9C5-503BEE8575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70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6289C-19C8-4F84-A9C5-503BEE8575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0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ti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711631"/>
            <a:ext cx="2595506" cy="1163490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289572"/>
            <a:ext cx="12191999" cy="208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654" tIns="44826" rIns="89654" bIns="4482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89654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47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89654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471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402564296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3" y="1189186"/>
            <a:ext cx="11653523" cy="2052030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36141" indent="0">
              <a:buNone/>
              <a:defRPr>
                <a:solidFill>
                  <a:schemeClr val="bg1"/>
                </a:solidFill>
              </a:defRPr>
            </a:lvl2pPr>
            <a:lvl3pPr marL="560234" indent="0">
              <a:buNone/>
              <a:defRPr>
                <a:solidFill>
                  <a:schemeClr val="bg1"/>
                </a:solidFill>
              </a:defRPr>
            </a:lvl3pPr>
            <a:lvl4pPr marL="784328" indent="0">
              <a:buNone/>
              <a:defRPr>
                <a:solidFill>
                  <a:schemeClr val="bg1"/>
                </a:solidFill>
              </a:defRPr>
            </a:lvl4pPr>
            <a:lvl5pPr marL="100842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116337445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3" y="1189186"/>
            <a:ext cx="11653523" cy="2052030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36141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60234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84328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08422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706" b="0" kern="1200" cap="none" spc="-101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19608124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1453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6" b="0" kern="1200" cap="none" spc="-101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1562" y="1337045"/>
            <a:ext cx="5378547" cy="19311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rgbClr val="67217A"/>
                </a:solidFill>
              </a:defRPr>
            </a:lvl1pPr>
            <a:lvl2pPr marL="0" indent="0">
              <a:buNone/>
              <a:defRPr sz="1961"/>
            </a:lvl2pPr>
            <a:lvl3pPr marL="227206" indent="0">
              <a:buNone/>
              <a:tabLst/>
              <a:defRPr sz="1961"/>
            </a:lvl3pPr>
            <a:lvl4pPr marL="451300" indent="0">
              <a:buNone/>
              <a:defRPr/>
            </a:lvl4pPr>
            <a:lvl5pPr marL="67228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46535" y="1337045"/>
            <a:ext cx="5378547" cy="19311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rgbClr val="67217A"/>
                </a:solidFill>
              </a:defRPr>
            </a:lvl1pPr>
            <a:lvl2pPr marL="0" indent="0">
              <a:buNone/>
              <a:defRPr sz="1961"/>
            </a:lvl2pPr>
            <a:lvl3pPr marL="227206" indent="0">
              <a:buNone/>
              <a:tabLst/>
              <a:defRPr sz="1961"/>
            </a:lvl3pPr>
            <a:lvl4pPr marL="451300" indent="0">
              <a:buNone/>
              <a:defRPr/>
            </a:lvl4pPr>
            <a:lvl5pPr marL="67228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719053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2" y="1189182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793" indent="-236589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284" indent="-33620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318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896318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896318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</p:spTree>
    <p:extLst>
      <p:ext uri="{BB962C8B-B14F-4D97-AF65-F5344CB8AC3E}">
        <p14:creationId xmlns:p14="http://schemas.microsoft.com/office/powerpoint/2010/main" val="109315349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409592" y="4832636"/>
            <a:ext cx="4413498" cy="464181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353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7888854" y="1212173"/>
            <a:ext cx="3454971" cy="72789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69304" y="2101024"/>
            <a:ext cx="6872526" cy="868462"/>
          </a:xfrm>
          <a:prstGeom prst="rect">
            <a:avLst/>
          </a:prstGeom>
          <a:noFill/>
        </p:spPr>
        <p:txBody>
          <a:bodyPr vert="horz" wrap="square" lIns="143446" tIns="89654" rIns="143446" bIns="89654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295" dirty="0"/>
              <a:t>Q&amp;A</a:t>
            </a:r>
            <a:endParaRPr lang="es-ES" sz="5295" dirty="0"/>
          </a:p>
        </p:txBody>
      </p:sp>
    </p:spTree>
    <p:extLst>
      <p:ext uri="{BB962C8B-B14F-4D97-AF65-F5344CB8AC3E}">
        <p14:creationId xmlns:p14="http://schemas.microsoft.com/office/powerpoint/2010/main" val="9730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6" y="3904097"/>
            <a:ext cx="6872526" cy="1168581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711631"/>
            <a:ext cx="2595506" cy="1163490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409592" y="4832636"/>
            <a:ext cx="4413498" cy="464181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353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69305" y="2939913"/>
            <a:ext cx="6872526" cy="964194"/>
          </a:xfrm>
          <a:prstGeom prst="rect">
            <a:avLst/>
          </a:prstGeom>
          <a:noFill/>
        </p:spPr>
        <p:txBody>
          <a:bodyPr vert="horz" wrap="square" lIns="143446" tIns="89654" rIns="143446" bIns="89654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745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7888854" y="1212173"/>
            <a:ext cx="3454971" cy="72789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69304" y="2101024"/>
            <a:ext cx="6872526" cy="868462"/>
          </a:xfrm>
          <a:prstGeom prst="rect">
            <a:avLst/>
          </a:prstGeom>
          <a:noFill/>
        </p:spPr>
        <p:txBody>
          <a:bodyPr vert="horz" wrap="square" lIns="143446" tIns="89654" rIns="143446" bIns="89654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295" dirty="0"/>
              <a:t>¡Gracias!</a:t>
            </a:r>
            <a:endParaRPr lang="es-ES" sz="5295" dirty="0"/>
          </a:p>
        </p:txBody>
      </p:sp>
    </p:spTree>
    <p:extLst>
      <p:ext uri="{BB962C8B-B14F-4D97-AF65-F5344CB8AC3E}">
        <p14:creationId xmlns:p14="http://schemas.microsoft.com/office/powerpoint/2010/main" val="261251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1625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308" tIns="143446" rIns="179308" bIns="143446" numCol="1" anchor="t" anchorCtr="0" compatLnSpc="1">
            <a:prstTxWarp prst="textNoShape">
              <a:avLst/>
            </a:prstTxWarp>
            <a:spAutoFit/>
          </a:bodyPr>
          <a:lstStyle/>
          <a:p>
            <a:pPr defTabSz="91408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3085702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1740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3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31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8432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9" y="2084173"/>
            <a:ext cx="9860672" cy="1793104"/>
          </a:xfrm>
        </p:spPr>
        <p:txBody>
          <a:bodyPr/>
          <a:lstStyle>
            <a:lvl1pPr>
              <a:defRPr sz="4706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30583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3" y="1635896"/>
            <a:ext cx="2689274" cy="4931036"/>
          </a:xfrm>
        </p:spPr>
        <p:txBody>
          <a:bodyPr>
            <a:noAutofit/>
          </a:bodyPr>
          <a:lstStyle>
            <a:lvl1pPr marL="336205" indent="-33620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31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953890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6" y="3904097"/>
            <a:ext cx="6872526" cy="1168581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6" y="2075840"/>
            <a:ext cx="6872526" cy="1801436"/>
          </a:xfrm>
          <a:noFill/>
        </p:spPr>
        <p:txBody>
          <a:bodyPr lIns="146304" tIns="91440" rIns="146304" bIns="91440" anchor="t" anchorCtr="0"/>
          <a:lstStyle>
            <a:lvl1pPr>
              <a:defRPr sz="5295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711631"/>
            <a:ext cx="2595506" cy="116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8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7" y="2980724"/>
            <a:ext cx="7171402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3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318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5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2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9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96015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7" y="2980724"/>
            <a:ext cx="7171402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3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318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53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6" b="0" kern="1200" cap="none" spc="-10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5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2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9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496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7" y="2980724"/>
            <a:ext cx="7171402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3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318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40" y="1505896"/>
            <a:ext cx="3854626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33309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82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793" indent="-236589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284" indent="-33620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318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896318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318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115420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43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99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9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8" y="2256323"/>
            <a:ext cx="3169352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9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9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5" y="2256138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99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9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604826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2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841" indent="-284841">
              <a:buClr>
                <a:schemeClr val="tx1"/>
              </a:buClr>
              <a:buSzPct val="90000"/>
              <a:buFont typeface="Arial" pitchFamily="34" charset="0"/>
              <a:buChar char="•"/>
              <a:defRPr sz="353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342" indent="-275502">
              <a:buClr>
                <a:schemeClr val="tx1"/>
              </a:buClr>
              <a:buSzPct val="90000"/>
              <a:buFont typeface="Arial" pitchFamily="34" charset="0"/>
              <a:buChar char="•"/>
              <a:defRPr sz="313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183" indent="-284841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320" indent="-224136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456" indent="-224136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8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55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2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841" indent="-284841">
              <a:buClr>
                <a:schemeClr val="tx1"/>
              </a:buClr>
              <a:buSzPct val="90000"/>
              <a:buFont typeface="Arial" pitchFamily="34" charset="0"/>
              <a:buChar char="•"/>
              <a:defRPr sz="353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342" indent="-275502">
              <a:buClr>
                <a:schemeClr val="tx1"/>
              </a:buClr>
              <a:buSzPct val="90000"/>
              <a:buFont typeface="Arial" pitchFamily="34" charset="0"/>
              <a:buChar char="•"/>
              <a:defRPr sz="313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183" indent="-284841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320" indent="-224136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456" indent="-224136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819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70C6F-B089-42DC-92C2-83952882A735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BE40-F320-477B-9C3C-B9BD7F6FE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96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70C6F-B089-42DC-92C2-83952882A735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6BE40-F320-477B-9C3C-B9BD7F6FE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27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711631"/>
            <a:ext cx="2595506" cy="116349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653980" y="6036873"/>
            <a:ext cx="2972446" cy="5130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745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765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289572"/>
            <a:ext cx="12191999" cy="208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9654" tIns="44826" rIns="89654" bIns="4482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89654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47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89654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471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22294448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10" y="401845"/>
            <a:ext cx="4082643" cy="150198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/>
          </p:nvPr>
        </p:nvGraphicFramePr>
        <p:xfrm>
          <a:off x="704581" y="1635896"/>
          <a:ext cx="10757096" cy="49898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4637">
                  <a:extLst>
                    <a:ext uri="{9D8B030D-6E8A-4147-A177-3AD203B41FA5}">
                      <a16:colId xmlns:a16="http://schemas.microsoft.com/office/drawing/2014/main" val="714248959"/>
                    </a:ext>
                  </a:extLst>
                </a:gridCol>
                <a:gridCol w="1344637">
                  <a:extLst>
                    <a:ext uri="{9D8B030D-6E8A-4147-A177-3AD203B41FA5}">
                      <a16:colId xmlns:a16="http://schemas.microsoft.com/office/drawing/2014/main" val="636315437"/>
                    </a:ext>
                  </a:extLst>
                </a:gridCol>
                <a:gridCol w="1344637">
                  <a:extLst>
                    <a:ext uri="{9D8B030D-6E8A-4147-A177-3AD203B41FA5}">
                      <a16:colId xmlns:a16="http://schemas.microsoft.com/office/drawing/2014/main" val="3456172025"/>
                    </a:ext>
                  </a:extLst>
                </a:gridCol>
                <a:gridCol w="1344637">
                  <a:extLst>
                    <a:ext uri="{9D8B030D-6E8A-4147-A177-3AD203B41FA5}">
                      <a16:colId xmlns:a16="http://schemas.microsoft.com/office/drawing/2014/main" val="218280144"/>
                    </a:ext>
                  </a:extLst>
                </a:gridCol>
                <a:gridCol w="1344637">
                  <a:extLst>
                    <a:ext uri="{9D8B030D-6E8A-4147-A177-3AD203B41FA5}">
                      <a16:colId xmlns:a16="http://schemas.microsoft.com/office/drawing/2014/main" val="4156970815"/>
                    </a:ext>
                  </a:extLst>
                </a:gridCol>
                <a:gridCol w="1344637">
                  <a:extLst>
                    <a:ext uri="{9D8B030D-6E8A-4147-A177-3AD203B41FA5}">
                      <a16:colId xmlns:a16="http://schemas.microsoft.com/office/drawing/2014/main" val="340238102"/>
                    </a:ext>
                  </a:extLst>
                </a:gridCol>
                <a:gridCol w="1344637">
                  <a:extLst>
                    <a:ext uri="{9D8B030D-6E8A-4147-A177-3AD203B41FA5}">
                      <a16:colId xmlns:a16="http://schemas.microsoft.com/office/drawing/2014/main" val="1588856562"/>
                    </a:ext>
                  </a:extLst>
                </a:gridCol>
                <a:gridCol w="1344637">
                  <a:extLst>
                    <a:ext uri="{9D8B030D-6E8A-4147-A177-3AD203B41FA5}">
                      <a16:colId xmlns:a16="http://schemas.microsoft.com/office/drawing/2014/main" val="1739759280"/>
                    </a:ext>
                  </a:extLst>
                </a:gridCol>
              </a:tblGrid>
              <a:tr h="35862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sz="1700" dirty="0"/>
                    </a:p>
                  </a:txBody>
                  <a:tcPr marL="89642" marR="89642" marT="44828" marB="448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52546"/>
                  </a:ext>
                </a:extLst>
              </a:tr>
              <a:tr h="353391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000440"/>
                  </a:ext>
                </a:extLst>
              </a:tr>
              <a:tr h="353391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5313"/>
                  </a:ext>
                </a:extLst>
              </a:tr>
              <a:tr h="353391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496020"/>
                  </a:ext>
                </a:extLst>
              </a:tr>
              <a:tr h="353391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63212"/>
                  </a:ext>
                </a:extLst>
              </a:tr>
              <a:tr h="353391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40268"/>
                  </a:ext>
                </a:extLst>
              </a:tr>
              <a:tr h="353391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702709"/>
                  </a:ext>
                </a:extLst>
              </a:tr>
              <a:tr h="353391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634805"/>
                  </a:ext>
                </a:extLst>
              </a:tr>
              <a:tr h="353391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34325"/>
                  </a:ext>
                </a:extLst>
              </a:tr>
              <a:tr h="353391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842204"/>
                  </a:ext>
                </a:extLst>
              </a:tr>
              <a:tr h="35862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marL="89642" marR="89642" marT="44828" marB="448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054000"/>
                  </a:ext>
                </a:extLst>
              </a:tr>
              <a:tr h="35862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44828" marB="448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44828" marB="448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884556"/>
                  </a:ext>
                </a:extLst>
              </a:tr>
              <a:tr h="35862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44828" marB="448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44828" marB="448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770854"/>
                  </a:ext>
                </a:extLst>
              </a:tr>
              <a:tr h="353391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marL="89642" marR="89642" marT="44828" marB="448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68" y="2084172"/>
            <a:ext cx="2252797" cy="89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8994899" y="1973793"/>
            <a:ext cx="2248100" cy="8965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91" y="3204578"/>
            <a:ext cx="2248875" cy="89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486" y="3132420"/>
            <a:ext cx="1457517" cy="108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202" y="3204578"/>
            <a:ext cx="2252797" cy="89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69" y="4226743"/>
            <a:ext cx="2252797" cy="89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456" y="4226743"/>
            <a:ext cx="2252797" cy="89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69" y="5669813"/>
            <a:ext cx="2252796" cy="89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630" y="5644151"/>
            <a:ext cx="2252796" cy="89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05630" y="2151108"/>
            <a:ext cx="2257949" cy="8965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079057" y="1998610"/>
            <a:ext cx="2689274" cy="896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554690" y="3089257"/>
            <a:ext cx="1744461" cy="8965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078713" y="3947293"/>
            <a:ext cx="2689618" cy="137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65553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221384" y="6061766"/>
            <a:ext cx="1522404" cy="326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9" y="484298"/>
            <a:ext cx="7353245" cy="13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076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9ED7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623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69239" y="291069"/>
            <a:ext cx="3585699" cy="452654"/>
          </a:xfrm>
        </p:spPr>
        <p:txBody>
          <a:bodyPr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8322698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/>
      <p:bldP spid="17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STATIC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69239" y="291069"/>
            <a:ext cx="3585699" cy="452654"/>
          </a:xfrm>
        </p:spPr>
        <p:txBody>
          <a:bodyPr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409304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807145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8600" y="298255"/>
            <a:ext cx="5289112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53130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2907733"/>
            <a:ext cx="12191377" cy="358236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8964247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81338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7193647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3294151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50560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8684401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2" y="1189178"/>
            <a:ext cx="11653523" cy="2184808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36205" indent="0">
              <a:buNone/>
              <a:defRPr>
                <a:solidFill>
                  <a:schemeClr val="bg1"/>
                </a:solidFill>
              </a:defRPr>
            </a:lvl2pPr>
            <a:lvl3pPr>
              <a:defRPr sz="2353">
                <a:solidFill>
                  <a:schemeClr val="bg1"/>
                </a:solidFill>
              </a:defRPr>
            </a:lvl3pPr>
            <a:lvl4pPr>
              <a:defRPr sz="1961">
                <a:solidFill>
                  <a:schemeClr val="bg1"/>
                </a:solidFill>
              </a:defRPr>
            </a:lvl4pPr>
            <a:lvl5pPr>
              <a:defRPr sz="196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19235016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90806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0009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0009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7491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0673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0673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86631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526579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101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3891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307666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9365359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0969167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43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153747" y="1189186"/>
            <a:ext cx="7769017" cy="2052030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36141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60234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84328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08422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706" b="0" kern="1200" cap="none" spc="-101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69244" y="1554113"/>
            <a:ext cx="3585700" cy="3586208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569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0689342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99830078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57981940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244628" y="6566924"/>
            <a:ext cx="370274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1899899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93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lank Acc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690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865" y="487"/>
            <a:ext cx="6096298" cy="6857026"/>
          </a:xfrm>
          <a:prstGeom prst="rect">
            <a:avLst/>
          </a:prstGeom>
          <a:solidFill>
            <a:srgbClr val="1B5CA9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89626" tIns="44812" rIns="89626" bIns="44812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9603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-49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6686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2082616"/>
            <a:ext cx="3765304" cy="3586208"/>
          </a:xfrm>
          <a:prstGeom prst="rect">
            <a:avLst/>
          </a:prstGeom>
          <a:solidFill>
            <a:schemeClr val="accent2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99417" y="2082616"/>
            <a:ext cx="3765304" cy="35862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044355" y="2082616"/>
            <a:ext cx="3765304" cy="3586208"/>
          </a:xfrm>
          <a:prstGeom prst="rect">
            <a:avLst/>
          </a:prstGeom>
          <a:solidFill>
            <a:schemeClr val="bg1"/>
          </a:solidFill>
        </p:spPr>
        <p:txBody>
          <a:bodyPr wrap="square" tIns="107568" bIns="107568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FFFFFF"/>
                </a:solidFill>
              </a:defRPr>
            </a:lvl1pPr>
            <a:lvl2pPr marL="0" indent="0">
              <a:spcBef>
                <a:spcPts val="1059"/>
              </a:spcBef>
              <a:buNone/>
              <a:defRPr sz="1866">
                <a:solidFill>
                  <a:srgbClr val="FFFFFF"/>
                </a:solidFill>
              </a:defRPr>
            </a:lvl2pPr>
            <a:lvl3pPr marL="227109" indent="0">
              <a:buNone/>
              <a:tabLst/>
              <a:defRPr sz="1866">
                <a:solidFill>
                  <a:srgbClr val="FFFFFF"/>
                </a:solidFill>
              </a:defRPr>
            </a:lvl3pPr>
            <a:lvl4pPr marL="451105" indent="0">
              <a:buNone/>
              <a:defRPr>
                <a:solidFill>
                  <a:srgbClr val="FFFFFF"/>
                </a:solidFill>
              </a:defRPr>
            </a:lvl4pPr>
            <a:lvl5pPr marL="671990" indent="0">
              <a:buNone/>
              <a:tabLst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9473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0" indent="0">
              <a:buFontTx/>
              <a:buNone/>
              <a:defRPr sz="1961"/>
            </a:lvl2pPr>
            <a:lvl3pPr marL="224031" indent="0">
              <a:buNone/>
              <a:defRPr/>
            </a:lvl3pPr>
            <a:lvl4pPr marL="448061" indent="0">
              <a:buNone/>
              <a:defRPr/>
            </a:lvl4pPr>
            <a:lvl5pPr marL="67209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0516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271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68966"/>
            <a:ext cx="7171399" cy="1796217"/>
          </a:xfrm>
          <a:noFill/>
        </p:spPr>
        <p:txBody>
          <a:bodyPr tIns="91413" bIns="91413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2225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07855" y="1198491"/>
            <a:ext cx="8210277" cy="1753279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36141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60234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84328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08422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42749" y="360098"/>
            <a:ext cx="2689274" cy="2689656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569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42749" y="3167848"/>
            <a:ext cx="2689274" cy="2689656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569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07855" y="4049998"/>
            <a:ext cx="8210277" cy="1753279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36141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60234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84328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08422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685396" y="3167849"/>
            <a:ext cx="8210277" cy="832882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706" b="0" kern="1200" cap="none" spc="-101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36141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60234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84328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08422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07855" y="360107"/>
            <a:ext cx="8210277" cy="832882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706" b="0" kern="1200" cap="none" spc="-101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36141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353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60234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84328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08422" marR="0" indent="0" algn="l" defTabSz="914531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6430517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5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366007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097557" y="10"/>
            <a:ext cx="6094444" cy="68561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5602592" cy="1801436"/>
          </a:xfrm>
          <a:noFill/>
        </p:spPr>
        <p:txBody>
          <a:bodyPr lIns="146304" tIns="91440" rIns="146304" bIns="91440" anchor="t" anchorCtr="0"/>
          <a:lstStyle>
            <a:lvl1pPr>
              <a:defRPr sz="5295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157951114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097557" y="10"/>
            <a:ext cx="6094444" cy="68561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5602592" cy="1801436"/>
          </a:xfrm>
          <a:noFill/>
        </p:spPr>
        <p:txBody>
          <a:bodyPr lIns="146304" tIns="91440" rIns="146304" bIns="91440" anchor="t" anchorCtr="0"/>
          <a:lstStyle>
            <a:lvl1pPr>
              <a:defRPr sz="5295" spc="-98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313411342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image" Target="../media/image19.png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5" y="289520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4" y="1189187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2"/>
            <a:ext cx="6858623" cy="8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82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60" r:id="rId29"/>
  </p:sldLayoutIdLst>
  <p:transition>
    <p:fade/>
  </p:transition>
  <p:txStyles>
    <p:titleStyle>
      <a:lvl1pPr algn="l" defTabSz="914531" rtl="0" eaLnBrk="1" latinLnBrk="0" hangingPunct="1">
        <a:lnSpc>
          <a:spcPct val="90000"/>
        </a:lnSpc>
        <a:spcBef>
          <a:spcPct val="0"/>
        </a:spcBef>
        <a:buNone/>
        <a:defRPr lang="en-US" sz="4706" b="0" kern="1200" cap="none" spc="-10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205" marR="0" indent="-336205" algn="l" defTabSz="91453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793" marR="0" indent="-236589" algn="l" defTabSz="91453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478" marR="0" indent="-224136" algn="l" defTabSz="91453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615" marR="0" indent="-224136" algn="l" defTabSz="91453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752" marR="0" indent="-224136" algn="l" defTabSz="91453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959" indent="-228634" algn="l" defTabSz="91453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2225" indent="-228634" algn="l" defTabSz="91453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9490" indent="-228634" algn="l" defTabSz="91453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757" indent="-228634" algn="l" defTabSz="914531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3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65" algn="l" defTabSz="91453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531" algn="l" defTabSz="91453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796" algn="l" defTabSz="91453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9061" algn="l" defTabSz="91453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328" algn="l" defTabSz="91453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593" algn="l" defTabSz="91453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858" algn="l" defTabSz="91453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8124" algn="l" defTabSz="914531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4">
          <p15:clr>
            <a:srgbClr val="5ACBF0"/>
          </p15:clr>
        </p15:guide>
        <p15:guide id="10" pos="4780">
          <p15:clr>
            <a:srgbClr val="5ACBF0"/>
          </p15:clr>
        </p15:guide>
        <p15:guide id="11" pos="5356">
          <p15:clr>
            <a:srgbClr val="5ACBF0"/>
          </p15:clr>
        </p15:guide>
        <p15:guide id="12" pos="5932">
          <p15:clr>
            <a:srgbClr val="5ACBF0"/>
          </p15:clr>
        </p15:guide>
        <p15:guide id="13" pos="6508">
          <p15:clr>
            <a:srgbClr val="5ACBF0"/>
          </p15:clr>
        </p15:guide>
        <p15:guide id="14" pos="7084">
          <p15:clr>
            <a:srgbClr val="5ACBF0"/>
          </p15:clr>
        </p15:guide>
        <p15:guide id="15" pos="7660">
          <p15:clr>
            <a:srgbClr val="5ACBF0"/>
          </p15:clr>
        </p15:guide>
        <p15:guide id="16" pos="288">
          <p15:clr>
            <a:srgbClr val="C35EA4"/>
          </p15:clr>
        </p15:guide>
        <p15:guide id="17" pos="754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489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KqGuvV51u7Q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inecraftforge.net/" TargetMode="Externa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smsdn/ProfesoresTecnologia" TargetMode="Externa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RITSI16Minecraft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inecraft.net/download" TargetMode="Externa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3.png"/><Relationship Id="rId11" Type="http://schemas.openxmlformats.org/officeDocument/2006/relationships/image" Target="../media/image58.emf"/><Relationship Id="rId5" Type="http://schemas.openxmlformats.org/officeDocument/2006/relationships/image" Target="../media/image52.emf"/><Relationship Id="rId10" Type="http://schemas.openxmlformats.org/officeDocument/2006/relationships/image" Target="../media/image57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 smtClean="0"/>
              <a:t>Daniel Escribano</a:t>
            </a:r>
            <a:endParaRPr lang="es-ES" dirty="0"/>
          </a:p>
          <a:p>
            <a:r>
              <a:rPr lang="es-ES" dirty="0" err="1" smtClean="0"/>
              <a:t>Technical</a:t>
            </a:r>
            <a:r>
              <a:rPr lang="es-ES" dirty="0" smtClean="0"/>
              <a:t> </a:t>
            </a:r>
            <a:r>
              <a:rPr lang="es-ES" dirty="0" err="1" smtClean="0"/>
              <a:t>Evangelist</a:t>
            </a:r>
            <a:r>
              <a:rPr lang="es-ES" dirty="0" smtClean="0"/>
              <a:t> </a:t>
            </a:r>
            <a:r>
              <a:rPr lang="es-ES" dirty="0" err="1" smtClean="0"/>
              <a:t>Intern</a:t>
            </a:r>
            <a:endParaRPr lang="es-ES" dirty="0"/>
          </a:p>
          <a:p>
            <a:r>
              <a:rPr lang="es-ES" dirty="0" smtClean="0"/>
              <a:t>@daesgar90 </a:t>
            </a: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Cómo </a:t>
            </a:r>
            <a:r>
              <a:rPr lang="es-ES" dirty="0"/>
              <a:t>crear </a:t>
            </a:r>
            <a:r>
              <a:rPr lang="es-ES" dirty="0" err="1"/>
              <a:t>mods</a:t>
            </a:r>
            <a:r>
              <a:rPr lang="es-ES" dirty="0"/>
              <a:t> en </a:t>
            </a:r>
            <a:r>
              <a:rPr lang="es-ES" dirty="0" err="1"/>
              <a:t>Minecraft</a:t>
            </a:r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428" y="1918740"/>
            <a:ext cx="2115635" cy="21156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69" y="4061196"/>
            <a:ext cx="5665151" cy="117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9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acrópolis de Atenas (Gracias a /u/gtofan74)</a:t>
            </a:r>
            <a:endParaRPr lang="en-US" dirty="0"/>
          </a:p>
        </p:txBody>
      </p:sp>
      <p:pic>
        <p:nvPicPr>
          <p:cNvPr id="4098" name="Picture 2" descr="https://i.imgur.com/xqNQG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114" y="1119611"/>
            <a:ext cx="9816101" cy="545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327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Una nave tiburón de 2 millones de bloques (Gracias a /u/Rossky1751)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3470633" y="3244334"/>
            <a:ext cx="5250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https://www.youtube.com/watch?v=LGkkyKZVzug</a:t>
            </a:r>
          </a:p>
        </p:txBody>
      </p:sp>
      <p:pic>
        <p:nvPicPr>
          <p:cNvPr id="5122" name="Picture 2" descr="https://i.imgur.com/BQihfa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844" y="1753890"/>
            <a:ext cx="8676309" cy="488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776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Mega-</a:t>
            </a:r>
            <a:r>
              <a:rPr lang="es-ES" dirty="0" err="1" smtClean="0"/>
              <a:t>estrcuturas</a:t>
            </a:r>
            <a:r>
              <a:rPr lang="es-ES" dirty="0" smtClean="0"/>
              <a:t> al instante</a:t>
            </a:r>
            <a:endParaRPr lang="en-US" dirty="0"/>
          </a:p>
        </p:txBody>
      </p:sp>
      <p:pic>
        <p:nvPicPr>
          <p:cNvPr id="2" name="KqGuvV51u7Q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71547" y="1189185"/>
            <a:ext cx="9051235" cy="50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4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970899" y="1046189"/>
            <a:ext cx="4282263" cy="11264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60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SHUT UP AND</a:t>
            </a:r>
            <a:endParaRPr lang="en-US" sz="6000" dirty="0" err="1" smtClean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745465" y="4810116"/>
            <a:ext cx="5075428" cy="11264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60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TAKE MY MONEY</a:t>
            </a:r>
            <a:endParaRPr lang="en-US" sz="6000" dirty="0" err="1" smtClean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18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type="body" sz="quarter" idx="10"/>
          </p:nvPr>
        </p:nvSpPr>
        <p:spPr>
          <a:xfrm>
            <a:off x="269243" y="1189186"/>
            <a:ext cx="11653523" cy="5544210"/>
          </a:xfrm>
        </p:spPr>
        <p:txBody>
          <a:bodyPr/>
          <a:lstStyle/>
          <a:p>
            <a:r>
              <a:rPr lang="es-ES" dirty="0" smtClean="0"/>
              <a:t>Hay </a:t>
            </a:r>
            <a:r>
              <a:rPr lang="es-ES" dirty="0"/>
              <a:t>varios sistemas para crear </a:t>
            </a:r>
            <a:r>
              <a:rPr lang="es-ES" dirty="0" err="1"/>
              <a:t>mods</a:t>
            </a:r>
            <a:r>
              <a:rPr lang="es-ES" dirty="0"/>
              <a:t> pero el más popular es </a:t>
            </a:r>
            <a:r>
              <a:rPr lang="es-ES" dirty="0" err="1" smtClean="0"/>
              <a:t>Minecraft</a:t>
            </a:r>
            <a:r>
              <a:rPr lang="es-ES" dirty="0" smtClean="0"/>
              <a:t> </a:t>
            </a:r>
            <a:r>
              <a:rPr lang="es-ES" dirty="0" err="1" smtClean="0"/>
              <a:t>Forge</a:t>
            </a:r>
            <a:r>
              <a:rPr lang="es-ES" dirty="0" smtClean="0"/>
              <a:t> </a:t>
            </a:r>
            <a:r>
              <a:rPr lang="es-ES" dirty="0">
                <a:hlinkClick r:id="rId2"/>
              </a:rPr>
              <a:t>http://www.minecraftforge.net/</a:t>
            </a:r>
            <a:r>
              <a:rPr lang="es-ES" dirty="0"/>
              <a:t> </a:t>
            </a:r>
            <a:endParaRPr lang="es-ES" dirty="0" smtClean="0"/>
          </a:p>
          <a:p>
            <a:endParaRPr lang="en-US" dirty="0"/>
          </a:p>
          <a:p>
            <a:r>
              <a:rPr lang="es-ES" dirty="0" err="1"/>
              <a:t>Minecraft</a:t>
            </a:r>
            <a:r>
              <a:rPr lang="es-ES" dirty="0"/>
              <a:t> para PC está desarrollado en Java así que vamos a necesitar un par de cosas. </a:t>
            </a:r>
          </a:p>
          <a:p>
            <a:pPr lvl="1"/>
            <a:r>
              <a:rPr lang="es-ES" dirty="0"/>
              <a:t>Java JDK 8 U74 (64 bits)</a:t>
            </a:r>
          </a:p>
          <a:p>
            <a:pPr lvl="1"/>
            <a:r>
              <a:rPr lang="es-ES" dirty="0"/>
              <a:t>Visual Studio 2013</a:t>
            </a:r>
          </a:p>
          <a:p>
            <a:pPr lvl="1"/>
            <a:r>
              <a:rPr lang="en-US" dirty="0"/>
              <a:t>Minecraft Mod Developer Pack </a:t>
            </a:r>
          </a:p>
          <a:p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se necesita para crear </a:t>
            </a:r>
            <a:r>
              <a:rPr lang="es-ES" dirty="0" err="1"/>
              <a:t>mods</a:t>
            </a:r>
            <a:r>
              <a:rPr lang="es-ES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986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3" y="1189186"/>
            <a:ext cx="11653523" cy="1814343"/>
          </a:xfrm>
        </p:spPr>
        <p:txBody>
          <a:bodyPr/>
          <a:lstStyle/>
          <a:p>
            <a:r>
              <a:rPr lang="es-ES" dirty="0" smtClean="0"/>
              <a:t>En </a:t>
            </a:r>
            <a:r>
              <a:rPr lang="es-ES" dirty="0"/>
              <a:t>la web de VisualStudio.com </a:t>
            </a:r>
            <a:r>
              <a:rPr lang="es-ES" dirty="0" smtClean="0"/>
              <a:t>puedes </a:t>
            </a:r>
            <a:r>
              <a:rPr lang="es-ES" dirty="0"/>
              <a:t>descargar la versión </a:t>
            </a:r>
            <a:r>
              <a:rPr lang="es-ES" dirty="0" err="1"/>
              <a:t>Community</a:t>
            </a:r>
            <a:r>
              <a:rPr lang="es-ES" dirty="0"/>
              <a:t> que incluye todo lo necesario para trabajar.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Studio</a:t>
            </a:r>
          </a:p>
        </p:txBody>
      </p:sp>
    </p:spTree>
    <p:extLst>
      <p:ext uri="{BB962C8B-B14F-4D97-AF65-F5344CB8AC3E}">
        <p14:creationId xmlns:p14="http://schemas.microsoft.com/office/powerpoint/2010/main" val="6321410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Minecraft</a:t>
            </a:r>
            <a:r>
              <a:rPr lang="es-ES" dirty="0"/>
              <a:t> </a:t>
            </a:r>
            <a:r>
              <a:rPr lang="es-ES" dirty="0" err="1"/>
              <a:t>Mod</a:t>
            </a:r>
            <a:r>
              <a:rPr lang="es-ES" dirty="0"/>
              <a:t> Developer Pack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24" y="289519"/>
            <a:ext cx="10576068" cy="43250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6923" y="4734289"/>
            <a:ext cx="1153294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200" dirty="0">
                <a:solidFill>
                  <a:schemeClr val="tx2"/>
                </a:solidFill>
              </a:rPr>
              <a:t>https://visualstudiogallery.msdn.microsoft.com/043ab247-8771-4bb1-92af-d76e542724ad</a:t>
            </a:r>
          </a:p>
        </p:txBody>
      </p:sp>
    </p:spTree>
    <p:extLst>
      <p:ext uri="{BB962C8B-B14F-4D97-AF65-F5344CB8AC3E}">
        <p14:creationId xmlns:p14="http://schemas.microsoft.com/office/powerpoint/2010/main" val="1592719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43" y="1189186"/>
            <a:ext cx="11653523" cy="1271117"/>
          </a:xfrm>
        </p:spPr>
        <p:txBody>
          <a:bodyPr/>
          <a:lstStyle/>
          <a:p>
            <a:r>
              <a:rPr lang="es-ES" dirty="0"/>
              <a:t>Se necesita tener Java instalado en su variante de 64bits y el JDK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Soporte de Java en Visual Studio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73" y="2460303"/>
            <a:ext cx="8836042" cy="364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73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hay que saber de </a:t>
            </a:r>
            <a:r>
              <a:rPr lang="es-ES" dirty="0" err="1"/>
              <a:t>Minecraft</a:t>
            </a:r>
            <a:r>
              <a:rPr lang="es-ES" dirty="0"/>
              <a:t> para crear </a:t>
            </a:r>
            <a:r>
              <a:rPr lang="es-ES" dirty="0" err="1"/>
              <a:t>mods</a:t>
            </a:r>
            <a:r>
              <a:rPr lang="es-ES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Bloques (Block)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60" y="1388800"/>
            <a:ext cx="10038810" cy="2051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4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type="body" sz="quarter" idx="10"/>
          </p:nvPr>
        </p:nvSpPr>
        <p:spPr>
          <a:xfrm>
            <a:off x="269243" y="1189186"/>
            <a:ext cx="11653523" cy="52578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800" dirty="0" smtClean="0"/>
              <a:t>La </a:t>
            </a:r>
            <a:r>
              <a:rPr lang="es-ES" sz="2800" dirty="0"/>
              <a:t>misión principal del juego consiste en romper y emplazar bloques. Puedes construir tu mundo bloque a bloque. Así de sencillo.</a:t>
            </a:r>
          </a:p>
          <a:p>
            <a:pPr marL="0" indent="0">
              <a:buNone/>
            </a:pPr>
            <a:r>
              <a:rPr lang="es-ES" sz="2800" dirty="0"/>
              <a:t>Otro tipo de actividades son exploración, recolección de recursos, elaboración de nuevos bloques (</a:t>
            </a:r>
            <a:r>
              <a:rPr lang="es-ES" sz="2800" dirty="0" err="1"/>
              <a:t>crafting</a:t>
            </a:r>
            <a:r>
              <a:rPr lang="es-ES" sz="2800" dirty="0"/>
              <a:t>) y combate. </a:t>
            </a:r>
          </a:p>
          <a:p>
            <a:pPr marL="0" indent="0">
              <a:buNone/>
            </a:pPr>
            <a:r>
              <a:rPr lang="es-ES" sz="2800" dirty="0"/>
              <a:t>El juego no tiene una misión principal y los jugadores tienen la libertad de hacer lo que quieran. </a:t>
            </a:r>
          </a:p>
          <a:p>
            <a:pPr marL="0" indent="0">
              <a:buNone/>
            </a:pPr>
            <a:r>
              <a:rPr lang="es-ES" sz="2800" dirty="0"/>
              <a:t>4 modos de juego</a:t>
            </a:r>
          </a:p>
          <a:p>
            <a:r>
              <a:rPr lang="es-ES" sz="2800" dirty="0" err="1" smtClean="0"/>
              <a:t>Superviviencia</a:t>
            </a:r>
            <a:endParaRPr lang="es-ES" sz="2800" dirty="0"/>
          </a:p>
          <a:p>
            <a:r>
              <a:rPr lang="es-ES" sz="2800" dirty="0" smtClean="0"/>
              <a:t>Creativo</a:t>
            </a:r>
            <a:endParaRPr lang="es-ES" sz="2800" dirty="0"/>
          </a:p>
          <a:p>
            <a:r>
              <a:rPr lang="es-ES" sz="2800" dirty="0"/>
              <a:t>Aventura</a:t>
            </a:r>
          </a:p>
          <a:p>
            <a:r>
              <a:rPr lang="es-ES" sz="2800" dirty="0"/>
              <a:t>Espectador</a:t>
            </a:r>
            <a:endParaRPr lang="en-US" sz="28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Minecraft</a:t>
            </a:r>
            <a:r>
              <a:rPr lang="es-ES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8614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Que pueden ser a su vez:</a:t>
            </a:r>
          </a:p>
          <a:p>
            <a:r>
              <a:rPr lang="es-ES" dirty="0"/>
              <a:t>Materiales</a:t>
            </a:r>
          </a:p>
          <a:p>
            <a:r>
              <a:rPr lang="es-ES" dirty="0"/>
              <a:t>Comida</a:t>
            </a:r>
          </a:p>
          <a:p>
            <a:r>
              <a:rPr lang="es-ES" dirty="0"/>
              <a:t>Herramientas</a:t>
            </a:r>
          </a:p>
          <a:p>
            <a:r>
              <a:rPr lang="es-ES" dirty="0"/>
              <a:t>Armas</a:t>
            </a:r>
          </a:p>
          <a:p>
            <a:r>
              <a:rPr lang="es-ES" dirty="0"/>
              <a:t>Armaduras</a:t>
            </a:r>
          </a:p>
          <a:p>
            <a:r>
              <a:rPr lang="es-ES" dirty="0"/>
              <a:t>Transportadores</a:t>
            </a:r>
          </a:p>
          <a:p>
            <a:r>
              <a:rPr lang="es-ES" dirty="0"/>
              <a:t>Pociones</a:t>
            </a: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Elementos (</a:t>
            </a:r>
            <a:r>
              <a:rPr lang="es-ES" dirty="0" err="1"/>
              <a:t>Items</a:t>
            </a:r>
            <a:r>
              <a:rPr lang="es-ES" dirty="0"/>
              <a:t>)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753" y="2458575"/>
            <a:ext cx="6896100" cy="10763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728" y="3680141"/>
            <a:ext cx="4048125" cy="2276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43" y="4093931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112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Creando nuestro </a:t>
            </a:r>
            <a:r>
              <a:rPr lang="es-ES" dirty="0" err="1" smtClean="0"/>
              <a:t>mod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7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3" y="1856554"/>
            <a:ext cx="11653523" cy="1384662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Creando un proyecto nuevo de </a:t>
            </a:r>
            <a:r>
              <a:rPr lang="es-ES" dirty="0" err="1"/>
              <a:t>mod</a:t>
            </a:r>
            <a:r>
              <a:rPr lang="es-ES" dirty="0"/>
              <a:t> para </a:t>
            </a:r>
            <a:r>
              <a:rPr lang="es-ES" dirty="0" err="1"/>
              <a:t>Minecraft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64" y="1722990"/>
            <a:ext cx="8928751" cy="4878156"/>
          </a:xfrm>
        </p:spPr>
      </p:pic>
    </p:spTree>
    <p:extLst>
      <p:ext uri="{BB962C8B-B14F-4D97-AF65-F5344CB8AC3E}">
        <p14:creationId xmlns:p14="http://schemas.microsoft.com/office/powerpoint/2010/main" val="3392277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43" y="1189186"/>
            <a:ext cx="11653523" cy="2478307"/>
          </a:xfrm>
        </p:spPr>
        <p:txBody>
          <a:bodyPr/>
          <a:lstStyle/>
          <a:p>
            <a:r>
              <a:rPr lang="es-ES" dirty="0" err="1" smtClean="0"/>
              <a:t>Minecraft</a:t>
            </a:r>
            <a:r>
              <a:rPr lang="es-ES" dirty="0" smtClean="0"/>
              <a:t> </a:t>
            </a:r>
            <a:r>
              <a:rPr lang="es-ES" dirty="0" err="1" smtClean="0"/>
              <a:t>Forge</a:t>
            </a:r>
            <a:r>
              <a:rPr lang="es-ES" dirty="0" smtClean="0"/>
              <a:t> </a:t>
            </a:r>
            <a:r>
              <a:rPr lang="es-ES" dirty="0"/>
              <a:t>utiliza </a:t>
            </a:r>
            <a:r>
              <a:rPr lang="es-ES" dirty="0" err="1"/>
              <a:t>gradle</a:t>
            </a:r>
            <a:r>
              <a:rPr lang="es-ES" dirty="0"/>
              <a:t> para la compilación del proyecto, descarga de librerías de terceros, </a:t>
            </a:r>
            <a:r>
              <a:rPr lang="es-ES" dirty="0" smtClean="0"/>
              <a:t>etc. </a:t>
            </a:r>
            <a:endParaRPr lang="es-ES" dirty="0"/>
          </a:p>
          <a:p>
            <a:r>
              <a:rPr lang="es-ES" dirty="0"/>
              <a:t>Se pueden ejecutar los comandos de </a:t>
            </a:r>
            <a:r>
              <a:rPr lang="es-ES" dirty="0" err="1"/>
              <a:t>gradle</a:t>
            </a:r>
            <a:r>
              <a:rPr lang="es-ES" dirty="0"/>
              <a:t> en la consola en el caso de que fallen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3" y="289521"/>
            <a:ext cx="11655840" cy="899665"/>
          </a:xfrm>
        </p:spPr>
        <p:txBody>
          <a:bodyPr/>
          <a:lstStyle/>
          <a:p>
            <a:r>
              <a:rPr lang="es-ES" dirty="0" err="1"/>
              <a:t>gradle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88" y="5316771"/>
            <a:ext cx="953278" cy="9532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666" y="5316771"/>
            <a:ext cx="4284568" cy="92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75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43" y="1189186"/>
            <a:ext cx="11653523" cy="4352538"/>
          </a:xfrm>
        </p:spPr>
        <p:txBody>
          <a:bodyPr/>
          <a:lstStyle/>
          <a:p>
            <a:r>
              <a:rPr lang="es-ES" dirty="0" smtClean="0"/>
              <a:t>Al crear un nuevo proyecto, empieza a compilar y a descargar librerías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falla</a:t>
            </a:r>
            <a:r>
              <a:rPr lang="en-US" dirty="0" smtClean="0"/>
              <a:t>, y </a:t>
            </a:r>
            <a:r>
              <a:rPr lang="en-US" dirty="0" err="1" smtClean="0"/>
              <a:t>necesitamos</a:t>
            </a:r>
            <a:r>
              <a:rPr lang="en-US" dirty="0" smtClean="0"/>
              <a:t> </a:t>
            </a:r>
            <a:r>
              <a:rPr lang="en-US" dirty="0" err="1" smtClean="0"/>
              <a:t>repetir</a:t>
            </a:r>
            <a:r>
              <a:rPr lang="en-US" dirty="0" smtClean="0"/>
              <a:t>:</a:t>
            </a:r>
          </a:p>
          <a:p>
            <a:r>
              <a:rPr lang="en-US" dirty="0"/>
              <a:t>	</a:t>
            </a:r>
            <a:r>
              <a:rPr lang="en-US" dirty="0" err="1" smtClean="0"/>
              <a:t>Abrir</a:t>
            </a:r>
            <a:r>
              <a:rPr lang="en-US" dirty="0" smtClean="0"/>
              <a:t> Packet Manager Console</a:t>
            </a:r>
          </a:p>
          <a:p>
            <a:r>
              <a:rPr lang="en-US" sz="2400" dirty="0"/>
              <a:t>	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PM&gt; $project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get-project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ProjectName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PM&gt; $</a:t>
            </a:r>
            <a:r>
              <a:rPr lang="es-ES" sz="2000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dte.ExecuteCommand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s-ES" sz="2000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CustomCommands.ProvisionMinecraftProject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 										$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project.UniqueName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 dirty="0" smtClean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	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3" y="289521"/>
            <a:ext cx="11655840" cy="899665"/>
          </a:xfrm>
        </p:spPr>
        <p:txBody>
          <a:bodyPr/>
          <a:lstStyle/>
          <a:p>
            <a:r>
              <a:rPr lang="es-ES" dirty="0" err="1"/>
              <a:t>gradle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88" y="5316771"/>
            <a:ext cx="953278" cy="9532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666" y="5316771"/>
            <a:ext cx="4284568" cy="92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76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Código principal </a:t>
            </a:r>
            <a:r>
              <a:rPr lang="es-ES" dirty="0"/>
              <a:t>de un </a:t>
            </a:r>
            <a:r>
              <a:rPr lang="es-ES" dirty="0" err="1"/>
              <a:t>mod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17" y="1107797"/>
            <a:ext cx="11468868" cy="54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705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43" y="1189186"/>
            <a:ext cx="11653523" cy="727892"/>
          </a:xfrm>
        </p:spPr>
        <p:txBody>
          <a:bodyPr/>
          <a:lstStyle/>
          <a:p>
            <a:r>
              <a:rPr lang="es-ES_tradnl" u="sng" dirty="0">
                <a:hlinkClick r:id="rId2"/>
              </a:rPr>
              <a:t>https://github.com/esmsdn/ProfesoresTecnologia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Materiales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45119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ES" dirty="0" err="1"/>
              <a:t>Bonus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049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2727270"/>
            <a:ext cx="5463057" cy="1403461"/>
          </a:xfrm>
        </p:spPr>
        <p:txBody>
          <a:bodyPr/>
          <a:lstStyle/>
          <a:p>
            <a:r>
              <a:rPr lang="es-ES" sz="4400" dirty="0"/>
              <a:t>Tu propio </a:t>
            </a:r>
            <a:r>
              <a:rPr lang="es-ES" sz="4400" dirty="0" smtClean="0"/>
              <a:t>servidor de </a:t>
            </a:r>
            <a:r>
              <a:rPr lang="es-ES" sz="4400" dirty="0" err="1" smtClean="0"/>
              <a:t>Minecraft</a:t>
            </a:r>
            <a:r>
              <a:rPr lang="es-ES" sz="4400" dirty="0" smtClean="0"/>
              <a:t> </a:t>
            </a:r>
            <a:r>
              <a:rPr lang="es-ES" sz="4400" dirty="0"/>
              <a:t>en Azure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300" y="0"/>
            <a:ext cx="6459700" cy="781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2805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43" y="1189186"/>
            <a:ext cx="3817565" cy="2012859"/>
          </a:xfrm>
        </p:spPr>
        <p:txBody>
          <a:bodyPr/>
          <a:lstStyle/>
          <a:p>
            <a:r>
              <a:rPr lang="es-ES" sz="4400" dirty="0"/>
              <a:t>Tu opinión es importante para nosotros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Encuesta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87" y="809740"/>
            <a:ext cx="4789908" cy="47899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06213" y="5701396"/>
            <a:ext cx="61432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http://aka.ms/RITSI16Minecraft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15201140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type="body" sz="quarter" idx="10"/>
          </p:nvPr>
        </p:nvSpPr>
        <p:spPr>
          <a:xfrm>
            <a:off x="269243" y="1189186"/>
            <a:ext cx="11653523" cy="4399956"/>
          </a:xfrm>
        </p:spPr>
        <p:txBody>
          <a:bodyPr/>
          <a:lstStyle/>
          <a:p>
            <a:r>
              <a:rPr lang="es-ES" dirty="0"/>
              <a:t>PC con Windows, OS X y Linux</a:t>
            </a:r>
          </a:p>
          <a:p>
            <a:r>
              <a:rPr lang="es-ES" dirty="0"/>
              <a:t>Windows 10 Universal App</a:t>
            </a:r>
          </a:p>
          <a:p>
            <a:r>
              <a:rPr lang="es-ES" dirty="0"/>
              <a:t>Xbox </a:t>
            </a:r>
            <a:r>
              <a:rPr lang="es-ES" dirty="0" err="1"/>
              <a:t>One</a:t>
            </a:r>
            <a:r>
              <a:rPr lang="es-ES" dirty="0"/>
              <a:t> y Xbox 360</a:t>
            </a:r>
          </a:p>
          <a:p>
            <a:r>
              <a:rPr lang="es-ES" dirty="0" err="1"/>
              <a:t>Playstation</a:t>
            </a:r>
            <a:r>
              <a:rPr lang="es-ES" dirty="0"/>
              <a:t> 3, 4 y Vita</a:t>
            </a:r>
          </a:p>
          <a:p>
            <a:r>
              <a:rPr lang="es-ES" dirty="0"/>
              <a:t>Android, iOS y Windows Phone</a:t>
            </a:r>
          </a:p>
          <a:p>
            <a:r>
              <a:rPr lang="es-ES" dirty="0"/>
              <a:t>Amazon Kindle </a:t>
            </a:r>
            <a:r>
              <a:rPr lang="es-ES" dirty="0" err="1"/>
              <a:t>Fire</a:t>
            </a:r>
            <a:endParaRPr lang="es-ES" dirty="0"/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https://minecraft.net/download</a:t>
            </a:r>
            <a:r>
              <a:rPr lang="en-US" dirty="0"/>
              <a:t> 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¿Dónde puedes jugar </a:t>
            </a:r>
            <a:r>
              <a:rPr lang="es-ES" dirty="0" err="1"/>
              <a:t>Minecraft</a:t>
            </a:r>
            <a:r>
              <a:rPr lang="es-ES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206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92061" y="1811866"/>
            <a:ext cx="5332588" cy="308392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Dreamspark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.</a:t>
            </a:r>
          </a:p>
          <a:p>
            <a:pPr marL="342900" marR="0" lvl="0" indent="-3429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Student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Partners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(MSP).</a:t>
            </a:r>
          </a:p>
          <a:p>
            <a:pPr marL="342900" marR="0" lvl="0" indent="-3429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Clubs .NET.</a:t>
            </a:r>
          </a:p>
          <a:p>
            <a:pPr marL="342900" marR="0" lvl="0" indent="-3429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Imagine Cup.</a:t>
            </a:r>
          </a:p>
          <a:p>
            <a:pPr marL="342900" marR="0" lvl="0" indent="-3429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Microsoft Virtual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Academy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.</a:t>
            </a:r>
          </a:p>
          <a:p>
            <a:pPr marL="342900" marR="0" lvl="0" indent="-3429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Microsoft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Azure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 Pass.</a:t>
            </a:r>
          </a:p>
          <a:p>
            <a:pPr marL="342900" marR="0" lvl="0" indent="-3429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…y mucho mas.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533" y="1848555"/>
            <a:ext cx="4171244" cy="41712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92061" y="4972410"/>
            <a:ext cx="5937955" cy="10095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Consigue tu regalo y un blog gratis 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Pásate por nuestro stand durante RITSI y descúbrelo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0" y="0"/>
            <a:ext cx="12192000" cy="1230489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58355" y="245912"/>
            <a:ext cx="500097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Estudiantes y Microsoft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15" y="172268"/>
            <a:ext cx="979898" cy="36731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882" y="283195"/>
            <a:ext cx="869608" cy="14027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558286" y="281722"/>
            <a:ext cx="2067380" cy="136590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06" y="6264948"/>
            <a:ext cx="1531814" cy="3307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7322" y="725825"/>
            <a:ext cx="2283750" cy="517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8630" y="514064"/>
            <a:ext cx="541006" cy="94102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7501" y="372182"/>
            <a:ext cx="384832" cy="8022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9022" y="109313"/>
            <a:ext cx="1069947" cy="13489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3010" y="192498"/>
            <a:ext cx="496314" cy="26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5082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71" y="2075840"/>
            <a:ext cx="11653459" cy="1801436"/>
          </a:xfrm>
        </p:spPr>
        <p:txBody>
          <a:bodyPr anchor="ctr"/>
          <a:lstStyle/>
          <a:p>
            <a:pPr algn="ctr"/>
            <a:r>
              <a:rPr lang="es-ES" dirty="0" err="1"/>
              <a:t>Minecraft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567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ES" dirty="0" smtClean="0"/>
              <a:t>¿Qué se puede hacer en </a:t>
            </a:r>
            <a:r>
              <a:rPr lang="es-ES" dirty="0" err="1" smtClean="0"/>
              <a:t>Minecraft</a:t>
            </a:r>
            <a:r>
              <a:rPr lang="es-E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1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media-mcw.cursecdn.com/5/5d/1.8_Biomes_Desert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6848" y="542610"/>
            <a:ext cx="9858311" cy="579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598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Construir un tren. En el mapa. En Modo supervivencia. (Gracias a /u/</a:t>
            </a:r>
            <a:r>
              <a:rPr lang="es-ES" dirty="0" err="1"/>
              <a:t>redstonehelper</a:t>
            </a:r>
            <a:r>
              <a:rPr lang="es-ES" dirty="0"/>
              <a:t>)</a:t>
            </a:r>
            <a:endParaRPr lang="en-US" dirty="0"/>
          </a:p>
        </p:txBody>
      </p:sp>
      <p:pic>
        <p:nvPicPr>
          <p:cNvPr id="1026" name="Picture 2" descr="https://i.imgur.com/PXZ93A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898" y="1762640"/>
            <a:ext cx="8670533" cy="487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1729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Minas </a:t>
            </a:r>
            <a:r>
              <a:rPr lang="es-ES" dirty="0" err="1"/>
              <a:t>Tirith</a:t>
            </a:r>
            <a:r>
              <a:rPr lang="es-ES" dirty="0"/>
              <a:t> (Gracias a /u/</a:t>
            </a:r>
            <a:r>
              <a:rPr lang="es-ES" dirty="0" err="1"/>
              <a:t>Tyranystrasz</a:t>
            </a:r>
            <a:r>
              <a:rPr lang="es-ES" dirty="0"/>
              <a:t>)</a:t>
            </a:r>
            <a:endParaRPr lang="en-US" dirty="0"/>
          </a:p>
        </p:txBody>
      </p:sp>
      <p:pic>
        <p:nvPicPr>
          <p:cNvPr id="2050" name="Picture 2" descr="https://i.imgur.com/NCVTKG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420" y="1189185"/>
            <a:ext cx="9631167" cy="541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5903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Capital </a:t>
            </a:r>
            <a:r>
              <a:rPr lang="es-ES" dirty="0" err="1"/>
              <a:t>Wasteland</a:t>
            </a:r>
            <a:r>
              <a:rPr lang="es-ES" dirty="0"/>
              <a:t> (Gracias a /u/</a:t>
            </a:r>
            <a:r>
              <a:rPr lang="es-ES" dirty="0" err="1"/>
              <a:t>BlockWorksYT</a:t>
            </a:r>
            <a:r>
              <a:rPr lang="es-ES" dirty="0"/>
              <a:t>)</a:t>
            </a:r>
            <a:endParaRPr lang="en-US" dirty="0"/>
          </a:p>
        </p:txBody>
      </p:sp>
      <p:pic>
        <p:nvPicPr>
          <p:cNvPr id="3076" name="Picture 4" descr="https://i.imgur.com/yU072H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806" y="1189185"/>
            <a:ext cx="9630396" cy="541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8986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5-30606_TR20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0_BO_CT_Template.potx" id="{BCDCBA2E-10BF-4E81-9718-D27456FF934A}" vid="{7FC7D09D-652B-46ED-B403-61DF9C10D40E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Props1.xml><?xml version="1.0" encoding="utf-8"?>
<ds:datastoreItem xmlns:ds="http://schemas.openxmlformats.org/officeDocument/2006/customXml" ds:itemID="{35F6DEC3-3CEC-4BFA-AAD6-DD2AD19333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1231</TotalTime>
  <Words>492</Words>
  <Application>Microsoft Office PowerPoint</Application>
  <PresentationFormat>Widescreen</PresentationFormat>
  <Paragraphs>91</Paragraphs>
  <Slides>30</Slides>
  <Notes>3</Notes>
  <HiddenSlides>5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Arial</vt:lpstr>
      <vt:lpstr>Avenir LT Pro 45 Book</vt:lpstr>
      <vt:lpstr>Calibri</vt:lpstr>
      <vt:lpstr>Consolas</vt:lpstr>
      <vt:lpstr>Impact</vt:lpstr>
      <vt:lpstr>ＭＳ Ｐゴシック</vt:lpstr>
      <vt:lpstr>Segoe Semibold</vt:lpstr>
      <vt:lpstr>Segoe UI</vt:lpstr>
      <vt:lpstr>Segoe UI Light</vt:lpstr>
      <vt:lpstr>Segoe UI Semilight</vt:lpstr>
      <vt:lpstr>Times New Roman</vt:lpstr>
      <vt:lpstr>Wingdings</vt:lpstr>
      <vt:lpstr>5-30629_Build_Template_WHITE</vt:lpstr>
      <vt:lpstr>5-30606_TR20_BO_CT_Template</vt:lpstr>
      <vt:lpstr>Cómo crear mods en Minecraft</vt:lpstr>
      <vt:lpstr>¿Qué es Minecraft?</vt:lpstr>
      <vt:lpstr>¿Dónde puedes jugar Minecraft?</vt:lpstr>
      <vt:lpstr>Minecraft</vt:lpstr>
      <vt:lpstr>¿Qué se puede hacer en Minecraft?</vt:lpstr>
      <vt:lpstr>PowerPoint Presentation</vt:lpstr>
      <vt:lpstr>Construir un tren. En el mapa. En Modo supervivencia. (Gracias a /u/redstonehelper)</vt:lpstr>
      <vt:lpstr>Minas Tirith (Gracias a /u/Tyranystrasz)</vt:lpstr>
      <vt:lpstr>Capital Wasteland (Gracias a /u/BlockWorksYT)</vt:lpstr>
      <vt:lpstr>La acrópolis de Atenas (Gracias a /u/gtofan74)</vt:lpstr>
      <vt:lpstr>Una nave tiburón de 2 millones de bloques (Gracias a /u/Rossky1751)</vt:lpstr>
      <vt:lpstr>Mega-estrcuturas al instante</vt:lpstr>
      <vt:lpstr>PowerPoint Presentation</vt:lpstr>
      <vt:lpstr>¿Qué se necesita para crear mods?</vt:lpstr>
      <vt:lpstr>Visual Studio</vt:lpstr>
      <vt:lpstr>Minecraft Mod Developer Pack </vt:lpstr>
      <vt:lpstr>Soporte de Java en Visual Studio</vt:lpstr>
      <vt:lpstr>¿Qué hay que saber de Minecraft para crear mods?</vt:lpstr>
      <vt:lpstr>Bloques (Block)</vt:lpstr>
      <vt:lpstr>Elementos (Items)</vt:lpstr>
      <vt:lpstr>Creando nuestro mod</vt:lpstr>
      <vt:lpstr>Creando un proyecto nuevo de mod para Minecraft</vt:lpstr>
      <vt:lpstr>gradle</vt:lpstr>
      <vt:lpstr>gradle</vt:lpstr>
      <vt:lpstr>Código principal de un mod</vt:lpstr>
      <vt:lpstr>Materiales</vt:lpstr>
      <vt:lpstr>Bonus</vt:lpstr>
      <vt:lpstr>PowerPoint Presentation</vt:lpstr>
      <vt:lpstr>Encuesta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Como crear mods en Minecraft</dc:title>
  <dc:creator>Luis Guerrero</dc:creator>
  <cp:lastModifiedBy>Daniel Escribano García</cp:lastModifiedBy>
  <cp:revision>56</cp:revision>
  <dcterms:created xsi:type="dcterms:W3CDTF">2016-03-03T14:15:47Z</dcterms:created>
  <dcterms:modified xsi:type="dcterms:W3CDTF">2016-03-21T17:34:30Z</dcterms:modified>
</cp:coreProperties>
</file>